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2T20:35:04.335"/>
    </inkml:context>
    <inkml:brush xml:id="br0">
      <inkml:brushProperty name="width" value="0.15" units="cm"/>
      <inkml:brushProperty name="height" value="0.15" units="cm"/>
      <inkml:brushProperty name="ignorePressure" value="1"/>
    </inkml:brush>
    <inkml:brush xml:id="br1">
      <inkml:brushProperty name="width" value="0.07" units="cm"/>
      <inkml:brushProperty name="height" value="0.07" units="cm"/>
      <inkml:brushProperty name="ignorePressure" value="1"/>
    </inkml:brush>
  </inkml:definitions>
  <inkml:trace contextRef="#ctx0" brushRef="#br0">1 9036,'73'1140,"145"-29,145-28,130-57,117-71,130-71,102-114,102-101,72-113,58-143,44-128,29-142,14-143,-14-143,-29-142,-44-128,-58-143,-72-113,-102-101,-102-114,-130-71,-116-71,-131-57,-145-28,-146-29,-144 0,-146 28,-145 29,-131 57,-116 71,-130 72,-102 113,-102 101,-72 113,-58 143,-44 127,-29 144,-14 142,14 142,29 144,44 127,58 143,72 113,102 101,102 113,130 72,117 71,130 57,145 29,145 28</inkml:trace>
  <inkml:trace contextRef="#ctx0" brushRef="#br0" timeOffset="1">4511 1339,'1832'2478</inkml:trace>
  <inkml:trace contextRef="#ctx0" brushRef="#br0" timeOffset="2">10802 3287,'161'-200,"50"-2,27 27,17 29,15 38,11 33,7 38,4 37,-3 37,-8 38,-11 33,-15 38,-18 29,-25 27,-26 30,-33 18,-28 19,-34 14,-36 9,-43-79</inkml:trace>
  <inkml:trace contextRef="#ctx0" brushRef="#br0" timeOffset="3">6343 3817,'1833'-1401</inkml:trace>
  <inkml:trace contextRef="#ctx0" brushRef="#br0" timeOffset="4">11524 3657,'96'-94,"67"-30,15 21,10 26,6 24,4 26,9 27,-8 27,-1 26,-10 24,-10 26,-15 21,-16 20,-17 20,-24 13,-20 14,-21 10,-28 6,-31-121</inkml:trace>
  <inkml:trace contextRef="#ctx0" brushRef="#br0" timeOffset="5">7098 4787,'1832'-1401</inkml:trace>
  <inkml:trace contextRef="#ctx0" brushRef="#br0" timeOffset="6">8946 3387,'631'646</inkml:trace>
  <inkml:trace contextRef="#ctx0" brushRef="#br0" timeOffset="7">6343 3817,'-2047'1617</inkml:trace>
  <inkml:trace contextRef="#ctx0" brushRef="#br0" timeOffset="8">6343 3817,'1725'2264</inkml:trace>
  <inkml:trace contextRef="#ctx0" brushRef="#br0" timeOffset="9">9577 4033,'-142'3587</inkml:trace>
  <inkml:trace contextRef="#ctx0" brushRef="#br0" timeOffset="10">13472 5082,'-7'102,"-13"-3,-14-2,-13-5,-9-7,-14-6,-8-10,-11-10,-6-9,-5-13,-5-12,-2-12,-2-13,2-13,2-12,5-12,5-13,7-9,9-10,9-10,14-6,9-7,14-5,12-2,14-3,14 0,14 3,12 2,14 6,9 5,14 7,9 11,9 8,7 10,5 13,5 12,2 12,2 13,-2 13,-2 12,-5 12,-5 13,-6 10,-11 8,-8 11,-14 7,-9 5,-13 6,-14 2,-13 3</inkml:trace>
  <inkml:trace contextRef="#ctx0" brushRef="#br0" timeOffset="11">14696 6093,'-95'207,"-58"43,-33-19,-26-29,-25-26,-19-31,-14-36,-11-35,-7-36,-4-38,4-38,7-36,11-35,14-36,19-31,25-26,26-29,33-19,29-19,33-15,36-7,37-8,36 0,37 8,7 97</inkml:trace>
  <inkml:trace contextRef="#ctx0" brushRef="#br1" timeOffset="12">15609 4429</inkml:trace>
  <inkml:trace contextRef="#ctx0" brushRef="#br0" timeOffset="13">13924 5870,'-44'74,"-86"90,-17-21,-16-18,-15-22,-10-26,-11-24,1-27,-9-26,8-26,6-27,4-24,12-26,13-22,18-18,15-21,24-13,18-14,29-10,21-6,26-5,26 1,26 8</inkml:trace>
  <inkml:trace contextRef="#ctx0" brushRef="#br0" timeOffset="14">7098 4787,'-1832'1402</inkml:trace>
  <inkml:trace contextRef="#ctx0" brushRef="#br0" timeOffset="15">8068 6081,'-1755'1369</inkml:trace>
  <inkml:trace contextRef="#ctx0" brushRef="#br0" timeOffset="16">5266 6189,'1081'1278</inkml:trace>
  <inkml:trace contextRef="#ctx0" brushRef="#br0" timeOffset="17">27756 6861,'-3345'-10</inkml:trace>
  <inkml:trace contextRef="#ctx0" brushRef="#br0" timeOffset="18">24415 6861,'-4'3888</inkml:trace>
  <inkml:trace contextRef="#ctx0" brushRef="#br0" timeOffset="19">29912 6861,'-2264'0</inkml:trace>
  <inkml:trace contextRef="#ctx0" brushRef="#br0" timeOffset="20">29912 6861,'0'3880</inkml:trace>
  <inkml:trace contextRef="#ctx0" brushRef="#br0" timeOffset="21">14703 9642,'0'-14,"14"14,-14-14,14 14,-14-14,14 14,-14-14,14 14,-14-14,0 1,0-1,14 14,-14-14,14 14,-14-14,0 0,13 14,-13-14,0 0,15 14,-15-14,13 14,-13-14,0 0,15 14,-15-14,0 0,13 14,1 0,-14-14,14 14,-14-13,14 13,-14-15,14 15,-14-13,14 13,-14-15,14 15,-14-13,14 13,-14-14,14 14,-14-14,14 14,0-14,-1 14,-13-14,15 14,-15-14,14 14,0-14,0 14,0-14,-1 14,-13-14,14 14,0 0,-14-14,14 14,0 0,-14-14,14 14,0-14,0 14,-14-14,14 14,0 0,-14-14,14 14,-14-14,14 14,-1 0,-13-13,15 13,-2-15,1 15,-14-13,14 13,-14-15,14 15,0-13,0 13,-14-14,14 14,-14-14,14 14,0 0,-14-14,14 14,-14-14,14 14,-1-14,2 14,-15-14,13 14,-13-14,15 14,-1-14,0 14,-14-14,13 14,-13-14,15 14,-2 0,-13-14,15 14,-15-13,13 13,-13-14,14 14,-14-14,14 14,-14-14,14 14,0 0,-14-14,14 14,-14-14,14 14,-14-14,14 14,-14-14,14 14,0 0,-14-14,14 14,-14-14,13 14,-13-14,15 14,-15-14,13 14,-13-14,14 14,-14-14,14 14,-14-14,14 14,-14-13,14 13,-14-15,14 15,-14-13,14 13,0-15,-14 2,14 13,-14-14,14 14,0-14,0 14,-14-14,13 14,-13-14,15 14,-15-14,13 14,-13-14,15 14,-15-14,13 14,-13-14,15 14,-15-14,13 14,1 0,-14-14,14 14,-14-14,14 14,-14-14,14 14,-14-13,14 13,-14-15,14 15,-14-13,14 13,0 0,-14-15,14 15,-14-13,14 13,-1-14,2 14,-15-14,13 14,-13-14,15 14,-15-14,13 14,-13-14,14 14,-14-14,14 14,0-14,0 14,-14-14,14 14,-14-14,14 14,0-14,0 14,-14-14,14 14,-14-13,14 13,-14-15,14 15,0-13,0 13,-14-14,14 14,-14-14,14 14,-1-14,1 14,-14-14,14 14,-14-14,14 14,-14-14,-14 0,0 14,0-14,1 14,13-14,-14 14,0 0,14-14,-14 14,0 0,0 0,14-14,-14 14,0 0,14-14,-14 14,0 0,0 0,14-13,-14 13,0 0,0-15,0 15,0 0,1-13,-2 13,2 0,13-15,-15 15,2 0,13-13,-14 13,0 0,0 0,14-14,-14 14,0 0,14-14,-14 14,0 0,0 0,14-14,-14 14,0 0,1 0,13-14,-15 14,2 0,13-14,-15 14,2 0,-2 0,15-14,-13 14,-1 0,0 0,14-14,-14 14,0 0,14-14,-14 14,0 0,0 0,14-14,-14 14,0 0,0 0,14-14,-14 14,1 0,-2 0,15-13,-13 13,-1 0,14-15,-14 15,0 0,0 0,14-14,-14 14,0 0,14-14,-14 14,0 0,0 0,14-13,-14 13,1 0,13-15,-15 15,2 0,-2-13,2 13,-1 0,0 0,14-14,-15 14,2 0,13-14,-15 14,2 0,13-14,-14 14,0 0,0 0,14-14,-14 14,0 0,14-14,-14 14,0 0,0 0,14-14,-14 14,0 0,1 0,13-14,-15 14,2 0,-1 0,0 0,0 0,14 14,0 0,-14-14,14 14,-14-14,14 14,-14-14,14 14,-14-14,14 14,-14-14,14 14,-14-14,14 13,-14-13,14 15,-14-15,14 13,-13-13,13 14,-14-14,14 14,-14-14,14 15,-14-15,14 13,-14-13,14 14,-15-14,15 14,-13-14,13 14,-14-14,14 14,-14-14,0 0,14 14,-14-14,14 14,-14-14,14 14,-14-14,14 14,-14-14,0 14,0-14,14 14,-14-14,14 13,-13-13,13 15,-15-15,2 0,13 13,-15-13,2 15,-1-15,14 13,-14-13,0 0,14 14,-14-14,0 0,14 14,-14-14,14 14,-14-14,14 14,-14-14,0 0,14 14,-14-14,14 14,-13-14,-2 0,15 14,-13-14,-2 0,15 14,-13-14,13 14,-14-14,0 0,14 14,-14-14,0 0,14 14,-14-14,0 0,14 14,-14-14,0 0,14 13,-14-13,0 15,0-15,14 13,-13-13,-2 0,15 14,-13-14,13 14,-15-14,2 0,13 14,-14-14,14 14,-14-14,14 14,-14-14,0 14,0-14,14 14,-14-14,0 0,14 14,-14-14,14 14,-14-14,0 14,1-14,13 14,-15-14,2 0,13 13,-15-13,15 15,-13-15,13 13,-15-13,2 0,13 15,-14-15,14 13,-14-13,0 0,14 14,-14-14,14 14,-14-14,0 14,0-14,14 14,-14-14,14 14,-14-14,14 14,-14-14,14 14,-14-14,0 0,14 14,-14-14,14 14,-14-14,14 14,-13-14,13 14,-14-14,0 0,14 14,-14-1,0-13,14 15,-14-15,14 13,-14-13,14 15,-14-15,14 13,-14-13,14 14,-14-14,14 14,-14-14,14 14,0 0,-14-14,14 14,-13-14,13 14,-15-14,15 14,-13-14,-2 0,2 0,-1 0,0 0,-1 0,2 0,-1 0,0 0,0 0,0 0,14-14,-14 14,0 0,0 0,0 0,0 0,0 0,1 0,13-14,-15 14,2 0,-2 0,2 0,-1 0,0 0,14-14,-14 14,0 0,0 0,0 0,0 0,0 0,14-14,-14 14,0 0,0 0,0 0,1 0,-1 0,0 0,0 0,0-14,0 14,0 0,0 0,0 0,0 0,0 0,0 0,0 0,0 0,1 0,-2 0,2 0,-2 0,2 0,13-14,-14 14,0 0,0 0,0 0,0 0,0 0,0 0,0 0,0 0,0 0,0 0,0 0,14-14,-13 14,-2 0,2 0,-2 0,2 0,-1 0,0 0,0 0,0 0,0 0,14-13,-14 13,0 0,0 0,0 0,0 0,0 0,0 0,0 0,1 0,-1 0,0 0,0 0,14-15,-14 15,0 0,0 0,0 0,0 0,0 0,0 0,0 0,0 0,1 0,-2 0,2-13,-2 13,2 0,-1 0,0 0,0 0,0 0,0 0,0 0,0 0,0 0,0 0,0 0,0 0,0 0,0 0,14-15,-14 15,1 0,-2 0,2 0,-1 0,0 0,0 0,0 0,0 0,0 0,0 0,0 0,0 0,0 0,0 0,14-13,-14 13,0 0,1 0,-1 0,0 0,0 0,0 0,0 0,0 0,0-14,0 14,0 0,0 0,1 0,-2 0,1 0,0 0,1 0,-2 0,2 0,-2 0,2-14,-1 14,0 0,0 0,0 0,0 0,0 0,0 0,0 0,0 0,0 0,0 0,0 0,1 0,-2 0,2 0,13-14,-14 14,0 0,0 0,0 0,0 0,0 0,0 0,0 0,0 0,0 0,0 0,0 0,0 0,1 0,-2 0,2 0,-1-14,0 14,0 0,0 0,0 0,0 0,0 0,0 0,0 0,0 0,0 0,0 0,14-14,-13 14,-2 0,2 0,-2 0,2 0,-1-14,0 14,0 0,0 0,0 0,14-14,-14 14,0 0,0 0,0 0,0 0,14-14,-14 14,0 0,0 0,0 0,1 0,-1 0,0 0,14-14,-14 14,0 0,0 0,0 0,0 0,0 0,0-14,0 14,0 0,0 0,0 0,1 0,-2 0,2 0,13-14,-14 14,0 0,0 0,0 0,0 0,0 0,0 0,0 0,0 0,0-14,1 14,-2 0,1 0,0 0,1 0,-2 0,2 0,13-13,-15 13,2 0,-2 0,2 0,-1 0,0 0,0 0,0 0,14-15,-14 15,0 0,0 0,0 0,0 0,14-13,-14 13,1 0,-1 0,0 0,0 0,0 0,14-15,-14 15,0 0,0 0,0 0,0 0,0 0,0 0,14-13,0-1,14 14</inkml:trace>
  <inkml:trace contextRef="#ctx0" brushRef="#br0" timeOffset="22">7762 7644,'2162'0,"-2162"1366,-2162-1366,2162-1366</inkml:trace>
  <inkml:trace contextRef="#ctx0" brushRef="#br0" timeOffset="23">24415 7831,'-6108'-25</inkml:trace>
  <inkml:trace contextRef="#ctx0" brushRef="#br0" timeOffset="24">14634 13643,'0'13,"0"1,0 0,0 0,0 0,0 0,0 0,0 0,0 0,0 0,0 0,0 0,0 0,0 0,0 0,0 0,0 0,0-1,0 2,-15-15,15 13,0 1,0 0,0 0,0 0,0 0,0 0,0 0,-13-14,13 14,0 0,0 0,0 0,0-1,-15-13,15 14,0 0,0 0,0 0,-13-14,13 14,0 0,0 0,0 0,0 0,-14-14,14 14,0 0,0 0,0-1,0 2,-14-15,14 14,0 0,0-1,0 2,0-2,-14-13,14 15,0-2,-14-13,14 14,0 0,-14-14,14 14,0 0,-14-14,14 14,0 0,-14-14,14 14,0 0,-14-14,14 14,-14-14,14 14,0-1,0 2,-14-15,14 13,-14-13,14 15,-13-15,13 13,0 1,-15-14,15 14,-13-14,13 14,-15-14,15 14,0 0,-13-14,13 14,-14-14,14 14,0 0,-14-14,14 14,-14-14,14 14,0 0,-14-14,14 13,-14-13,14 15,-14-15,14 13,-14-13,14 15,-14-2,0 1,14 0,-14-14,14 14,-13-14,13 14,-15-14,15 14,-13-14,13 14,-15-14,15 14,-13-14,13 14,-15-14,15 14,-13-14,13 14,-14-14,14 13,-14-13,14 15,-14-15,0 13,0-13,14 15,-14-15,14 13,-14-13,14 15,-14-15,14 13,-14-13,0 14,0-14,14 14,-14-14,14 14,-14-14,14 14,-14-14,14 14,-13-14,-1 0,14 14,-14-14,14 14,-14-14,0 0,14 14,-14-14,0 0,14 14,-14-14,0 14,0-14,0 13,0-13,14 15,-13-15,-2 0,15 14,-13-14,-2 14,2-14,-1 13,0-13,14 14,-15-14,2 0,13 14,-14-14,0 0,14 14,-14-14,0 14,0-14,14 14,-14-14,14 14,-14-14,0 0,14 14,-14-14,0 0,14 14,-13-14,-2 0,15 14,-13-14,13 14,-15-14,2 0,-1 14,0-14,0 13,0-13,14 15,-14-15,0 0,14 13,-14-13,0 0,14 15,-14-15,0 0,14 13,-14-13,0 0,14 14,-13-14,-1 0,14 14,-14-14,0 0,0 14,0-14,0 0,14 14,-14-14,0 0,14 14,-14-14,0 0,14 14,-14-14,0 0,0 14,1-14,-2 0,15 14,-13-14,-2 0,15 14,-13-14,-1 0,14 14,-14-14,0 0,14 13,-14-13,0 0,14 15,-14-15,0 0,14 13,-14-13,0 0,14 15,-14-15,0 0,14 13,-14-13,1 0,13 15,-15-15,2 0,13 13,-15-13,2 0,-1 0,14 15,-14-15,0 0,0 13,0-13,0 0,0 0,14 14,-14-14,0 0,0 0,14 14,-14-14,0 0,0 0,1 0,13 14,-14-14,0 0,0 0,0 0,14 14,-14-14,0 0,0 0,14 14,-14-14,0 0,0 0,14 14,-14-14,0 0,14 14,-13-14,-2 0,2 0,13 14,-15-14,2 0,13 14,-28-14,14 0,0 0,0 14,0-14,0 0,0 0,14 14,-14-14,0 0,0 0,0 14,0-14,0 0,14 13,-13-13,-2 0,2 0,13 14,-14-14,0 0,14 14,-14-14,0 0,0 0,14 14,-14-14,0 0,0 0,14 14,-14-14,0 0,0 0,14 14,-14-14,0 0,1 0,13 14,-14-14,0 0,0 0,14 14,-14-14,0 0,0 14,0-14,0 0,0 0,0 0,1 0,13 14,-15-14,1 0,0 0,1 0,-2 0,2 0,13 14,-15-14,2 0,-1 0,0 0,14 14,-14-14,0 0,0 0,0 0,0 0,0 0,0 0,0 0,0 0,0 0,1 0,-2 0,2 0,-1 0,0 0,0 0,0 0,0 0,0 0,0 0,0 0,0 0,0 0,0 0,0 0,0 0,1 0,-2 0,2 0,-1 0,0 0,0 0,0 0,0 0,0 0,0 0,0 0,0 0,0 0,0 0,0 0,1 0,-2 0,2 0,-2 0,2 0,-1 0,0 0,0 0,0 0,0 0,0 0,0 0,0 0,0 0,0 0,14 13,-14-13,0 0,0 0,0 0,1 0,-1 0,0 0,0 0,0 0,0 0,0 0,0 0,0 0,0 0,0 0,0 0,0 0,0 0,1 0,-2 0,2 0,-1 0,0 0,0 0,0 0,0 0,0 0,14 15,-14-15,0 0,0 0,0 0,1 0,-2 0,1 0,0 0,1 0,-2 0,2 0,-2 0,2 0,-2 0,2 0,-1 0,0 0,0 0,0 0,0 0,0 0,0 0,0 0,0 0,0 0,1 0,-1 0,0 0,0 0,0 0,0 0,0 0,0 0,0 0,0 0,0 0,0 0,0 0,0 0,1 0,-2 0,2 0,-2 0,2 0,-2 0,2 0,13-15,-14 15,0 0,0 0,0 0,0 0,0 0,0 0,0 0,0 0,0 0,1 0,-2 0,2 0,-2 0,2 0,-1 0,0 0,0 0,0 0,0 0,0 0,0 0,0 0,0 0,0 0,0 0,14-13,-14 13,0 0,1 0,-2 0,2 0,-1 0,0-14,0 14,0 0,0 0,0 0,0 0,0 0,0 0,0 0,1 0,-2 0,2 0,-2 0,2 0,13-14,-14 14,0 0,0 0,0 0,0 0,0 0,0 0,0 0,0 0,0 0,1 0,-2 0,1-14,0 14,0 0,0 0,1 0,-2 0,2 0,13-14,-14 14,0 0,0 0,0 0,0 0,0 0,0 0,0 0,14-14,-14 14,0 0,0 0,1 0,-1 0,0 0,0 0,0 0,0 0,0 0,0 0,0 0,0 0,14-14,-14 14,0 0,0 0,1 0,-2 0,1 0,0 0,1 0,-2 0,2 0,-2 0,2 0,-1-14,0 14,0 0,0 0,0 0,0 0,0 0,0 0,0 0,0 0,1-14,-2 14,2 0,-2 0,2 0,-1 0,0 0,0 0,0 0,0 0,14-14,-14 14,0 0,0 0,0 0,0 0,0 0,1 0,-2 0,2 0,-2 0,2 0,-1 0,0 0,0-14,-14 14,14 0,0 0,0 0,0 0,14-14,-14 14,1 0,-2 0,2 0,-2 0,2-13,-1 13,0 0,14-14,-14 14,0 0,0 0,0 0,0 0,0 0,14-14,-14 14,0 0,0 0,0 0,0 0,0 0,14-14,-14 14,0 0,1 0,-1 0,0 0,0-14,0 14,0 0,0 0,0 0,0-14,0 14,0 0,0 0,1 0,-2 0,2-14,-1 14,0 0,0 0,0 0,0 0,0 0,0 0,14-14,-14 14,0 0,0 0,0 0,0 0,1 0,-2 0,1 0,0 0,1 0,-2-14,2 14,-2 0,2 0,-1 0,0 0,0 0,0-14,0 14,0 0,0 0,0 0,14-14,-14 14,0 0,1 0,-2 0,2 0,-1-14,0 14,0 0,0 0,0 0,0-14,0 14,0 0,0 0,0 0,0-13,1 13,-2 0,2 0,-2 0,2-15,-2 15,2 0,-1 0,0 0,0 0,0-13,0 13,0 0,0 0,0 0,0 0,0-15,1 15,-2 0,2 0,-2 0,2 0,13-13,-14 13,0 0,0 0,0 0,0-15,0 15,0 0,0 0,14-13,-14 13,0 0,0 0,0 0,1-15,-2 15,1 0,1 0,-1 0,14-13,-14 13,0 0,0 0,0 0,14-14,-14 14,0 0,0 0,0 0,0-14,1 14,-2 0,2 0,13-14,-15 14,2 0,-1 0,0 0,14-14,-14 14,0 0,0 0,0-14,0 14,0 0,0 0,14-14,-14 14,0 0,0 0,14-14,-13 14,-2 0,2 0,13-14,-15 14,2 0,-2 0,15-14,-13 14,-1 0,14-14,-14 14,0 0,14-13,-14 13,0 0,0 0,14-15,-14 15,0 0,0-13,0 13,0 0,0-15,1 15,-1 0,0-13,0 13,0 0,0-14,0 14,0 0,14-14,-14 14,0 0,0-14,0 14,1 0,13-14,-15 14,2 0,-2-14,2 14,-2 0,15-14,-13 14,-2 0,2-14,-1 14,0 0,14-14,-14 14,0 0,14-14,-14 14,0 0,0 0,14-14,-14 14,0 0,14-14,-14 14,1 0,13-13,-15 13,15-14,-13 14,-2-14,2 14,-1 0,14-15,-14 15,0 0,14-13,-14 13,0 0,14-14,-14 14,0 0,14-14,-14 14,0-14,0 14,0 0,14-14,-14 14,1 0,13-14,-14 14,14-14,-15 14,2 0,13-14,-14 14,0-14,0 14,0-14,0 14,0-14,0 14,0 0,14-13,-14 13,0 0,14-15,-13 15,-2 0,2-13,-2 13,2 0,13-15,-15 15,2 0,13-13,-14 13,0-15,0 15,0 0,14-13,-14 13,0-14,0 14,0 0,14-14,-14 14,0 0,14-14,-13 14,13-14,-15 14,2 0,13-14,-15 14,2-14,-1 14,0-14,0 14,14-14,-14 14,0 0,14-14,-14 14,0 0,14-14,-14 14,0 0,14-13,-14 13,0-15,0 15,14-13,-14 13,1 0,13-15,-15 15,2 0,13-13,-14 13,0-14,0 14,14-14,-14 14,0 0,14-14,-14 14,14-14,-14 14,0-14,0 14,14-14,-14 14,1-14,-2 0,2 14,13-14,-15 14,2 0,13-14,-15 14,2 0,13-14,-15 14,2 0,13-13,-14 13,0-15,0 15,14-13,-14 13,0-15,0 15,14-13,-14 13,0 0,14-14,-14 14,0-14,0 14,14-14,-14 14,1-14,-1 14,0-14,0 14,14-14,-14 14,0 0,14-14,-14 14,0 0,14-14,-14 14,14-14,-14 14,0 0,14-14,-14 14,0-13,0 13,14-15,-13 15,-1 0,14-13,-14 13,-1-15,2 15,13-13,-14 13,0-14,0 14,14-14,-14 14,14-15,-14 15,0-13,0 13,14-14,-14 14,14-14,-14 14,0 0,14-14,-14 14,14-14,-14 14,14-14,-13 14,13-14,-15 14,15-14,-13 14,13-14,-15 14,15-14,-13 14,13-14,-14 14,14-14,-14 14,0-14,0 14,14-13,-14 13,14-14,-14 14,14-14,-14 14,14-14,-14 14,14-14,-14 14,14-14,-14 14,14-14,-13 14,13-14,-15 14,15-14,-13 14,13-14,-14 0,0 14,14-14,-14 14,0-13,0-2,0 15,14-13,-14 13,14-14,-14 14,0-14,0 0,0 0,0 0,14 0,-14 14,14-14,-13 14,13-14,-15 14,15-14,-13 14,13-14,-15 14,15-14,-13 14,13-14,0 0,-14 14,14-14,-14 14,14-14,-14 14,14-14,-14 14,14-13,-14 13,14-15,-14 15,14-13,-14 13,14-15,-14 15,14-13,-14 13,14-14,-14 14,14-14,-13 14,13-14,-15 14,15-14,0 0,-13 14,13-14,-15 0,2 14,13-14,-15 14,15-14,-13 14,13-14,-15 14,15-13,-13 13,13-15,-14 15,0-13,0-1,14 0,-14 14,14-14,0 0,-14 14,14-14,-14 14,14-14,-14 14,14-14,-14 14,0 0,14-14,-14 14,14-14,-14 14,14-14,-13 14,13-14,-14 14,0-14,0 0,14 1,-14 13,14-15,-14 15,14-13,-14 13,14-15,-14 15,14-13,-14 13,14-14,-14 14,14-14,-14 14,14-14,-14 14,14-14,-14 14,14-14,-13 14,13-14,-15 14,15-14,-13 14,-1 0,14-14,-14 14,14-14,-15 14,15-14,-13 14,13-13,-14 13,14-15,-14 15,0-13,0-2,14 2,-14 13,14-14,0 0,-14 14,14-14,-14 0,14 0,-14 14,14-14,-14 14,14-14,-14 14,14-14,-14 14,14-14,0 0,0 0,-14 14,14-14,-13 14,13-14,-15 0,15 0,-13 14,13-13,0-1,-15 14,15-14,-13 14,13-14,-14 0,14 0,-14 14,14-14,-14 14,14-14,-14 14,14-14,-14 14,14-14,-14 14,14-14,-14 14,14-13,-14 13,14-15,0 2,-14 13,14-15,-14 2,1-1,13 0,-14 14,14-14,0 0,-14 14,14-14,0 0,-14 14,14-14,-14 14,14-14,-14 14,14-14,0 0,-14 14,14-14,0 0,0 0,-14 14,14-14,0 0,-14 14,14-14,-14 14,14-13,0-2,-14 15,14-13,0-1,-14 14,14-14,0 0,-14 14,14-14,0 0,-14 14,14-14,0 0,-14 0,14 0,-14 14,14-14,0 0,-13 14,13-14,-15 14,15-13,0-1,0 0,0 0,-13 14,13-14,0 0,0 0,-15 14,15-14,0 0,0 0,-13 14,13-14,0 0,0 0,-14 0,14 0,0 0,0 1,0-2,-14 15,14-13,0-2,0 2,0-1,-14 14,14-14,0 0,0 0,-14 14,14-14,0 0,0 0,-14 14,14-14,0 0,0 0,0 1,0-2,-14 2,14-2,0 2,0-1,-14 14,14-14,0 0,0 0,0 0,0 0,0 0,0 0,0 0,0 0,0 0,0 0,-14 14,14-14,0 1,0-2,0 2,0-1,-14 0,14 0,0 0,0 0,0 0,0 0,0 0,0 0,0 0,0 1,0-2,0 2,0-2,-14 15,14-13,0-1,0 0,0 0,0 0,0-1,0 2,0-1,0 0,0 0,0 0,0 0,0 0,0 0,0 0,0 0,0 0,0 1,0-1,0 0,0 0,0 0,0 0,0 0,0 0,0 0,14 14,-14-14,0 0,0 0,0 0,0 0,0 1,0-1,0 0,0 0,0 0,0 0,0 0,0 0,14 14,-14-14,0 0,0 0,0 0,0 0,0 0,0 0,0 0,0 0,0 1,0-2,0 2,0-2,0 2,0-1,0 0,0 0,0 0,0 0,0 0,0 0,0 0,0 0,0 0,0 1,0-2,0 2,0-1,0 0,0 0,0 0,0 0,14 14,-14-14,0 0,0 0,0 0,0 0,0 0,0 0,0 0,0 1,0-2,0 2,0-2,0 2,0-1,0 0,0 0,0 0,14 14,-14-14,0 0,0 0,0 0,0 0,0 0,0 1,0-2,0 2,0-2,0 2,0-2,0 2,14 13,-14-14,0 0,0 0,0 0,0 0,0 0,0 0,14 14,-14-14,0 0,0 0,0 0,0 0,0 0,14 14,-14-13,0-1,0 0,0 0,14 14,-14-14,0 0,0 0,0 0,14 14,-14-14,0 0,0 0,0 0,0 0,0 1,0-2,14 15,-14-13,0-2,0 2,0-1,13 14,-13-14,0 0,0 0,0 0,15 14,-15-14,0 0,0 0,13 14,-13-14,0 0,0 0,15 14,-15-14,0 0,13 14,-13-14,0 1,14 13,-14-15,0 2,14 13,-14-15,0 2,14 13,-14-14,0 0,0 0,0 0,14 14,-14-14,0 0,14 14,-14-14,0 0,14 14,-14-14,0 0,14 14,-14-14,14 14,-14-13,0-1,14 14,-14-14,0 0,14 14,-14-14,0 0,14 14,-14-14,0 0,14 14,-14-14,14 14,-14-14,0 0,14 14,-14-14,0 0,14 14,-14-14,0 0,13 14,-13-13,0-2,14 15,-14-13,0-2,14 15,-14-13,0-1,14 14,-14-14,0 0,14 14,-14-14,14 14,-14-14,0 0,14 14,-14-14,14 0,-14 0,14 14,-14-14,0 0,14 14,-14-14,14 14,-14-13,13 13,-13-15,15 15,-15-13,13 13,-13-15,15 15,-15-13,13 13,-13-14,14 14,-14-14,14 14,-14-14,14 14,-14-14,14 14,-14-14,14 14,-14-14,14 14,0-14,0 14,-14-14,14 14,-14-14,14 0,0 0,0 14,-14-13,13 13,2-15,-1 15,-14-13,14 13,-14-14,13 14,2 0,-15-14,13 14,1 0,-14-14,14 14,0 0,-14-14,14 14,0 0,0 0,-14-14,14 14,0 0,0 0,-14-14,14 14,0 0,0 0,-14-14,13 14,1 0,0 0,0-14,0 14,0 0,-14-14,14 14,0 0,0 0,0 0,-14-14,14 14,0 0,-1 0,2 0,-15-14,13 14,2 0,-2 0,-13-14,15 14,-2 0,2 0,-15-13,13 13,1 0,0 0,0 0,-14-15,14 15,0 0,0 0,0 0,-14-13,14 13,0 0,0 0,-14-15,13 15,2 0,-2 0,2 0,-2-13,1 13,0 0,0 0,-14-14,14 14,0 0,0 0,0 0,0 0,-14-14,14 14,0 0,0 0,0 0,0 0,-1 0,2 0,-15-14,13 14,1 0,0 0,0 0,0 0,0 0,0 0,0 0,0 0,0 0,-14-14,14 14,-1 0,2 0,-2 0,2 0,-2 0,1 0,0 0,0 0,0 0,0 0,0 0,0 0,-14-14,14 14,0 0,0 0,0 0,0 0,-1 0,2 0,-1 0,0 0,-1 0,1 0,0 0,0 0,0 0,0-14,0 14,0 0,0 0,0 0,0 0,0 0,0 0,0 0,-1 0,1 0,0 0,0 0,0 0,0 0,0 0,0 0,0 0,0 0,0 0,0 0,0 0,-1 0,2 0,-2 0,-13-14,15 14,-2 0,2 0,-2 0,2 0,-2 0,1 0,0 0,0 0,0 0,0 0,0 14,0-14,0 0,0 0,0 0,-1 0,2 0,-2 14,1-14,0 0,0 0,0 0,0 14,0-14,0 0,0 0,-14 14,14-14,0 0,0 0,-14 14,14-14,0 0,-14 14,13-14,2 0,-2 0,-13 14,15-14,-2 0,-13 13,14-13,0 0,-14 15,14-15,-14 13,14-13,0 0,-14 15,14-15,-14 13,14-13,-14 14,14-14,0 0,-14 14,14-14,-14 14,13-14,2 0,-15 14,13-14,-13 14,15-14,-15 14,13-14,-13 14,0 0,15-14,-15 14,0 0,13-14,-13 14,0 0,14-14,-14 13,14 2,-14-2,14-13,-14 14,0 0,14-14,-14 14,14 0,-14 0,14-14,-14 14,0 0,0 0,14-14,-14 14,0 0,14-14,-14 14,0-1,0 2,0-2,14-13,-14 15,0-2,0 1,0 0,0 0,0 0,0 0,0 0,0 0,0 0,0 0,0 0,0 0,0 0,0-1,0 2,0-2,0 2,0-2,0 1,0 0,0 0,0 0,0 0,0 0,0 0,0 0,0 0,0 0,0 0,0 0,0 0,0 0,0-1,0 1,0 0,0 0,0 0,0 0,0 0,0 0,-14-14,14 14,0 0,0 0,0 0,-14-14,14 13,0 2,0-2,0 2,-14-15,14 13,0 1,0 0,-14-14,14 14,0 0,0 0,0 0,0 0,-14-14,14 14,0 0,0 0,0 0,0 0,-14-14,14 14,0 0,0-1,0 2,0-2,-14-13,14 15,0-2,0 1,0 0,-14-14,14 14,0 0,0 0,0 0,0 0,-14 0,14 0,0 0,-13-14,13 14,0 0,0-1,0 1,-15-14,15 14,0 0,0 0,0 0,-13-14,13 14,0 0,0 0,0 0,0 0,0 0,-15-14,15 14,0 0,0-1,0 2,0-2,0 2,0-2,-13 2,13-2,0 1,0 0,0 0,0 0,0 0,0 0,0 0,0 0,0 0,0 0,0-1,0 2,0-2,0 2,0-2,0 1,0 0,0 0,-15-14,15 14,0 0,0 0,0 0,0 0,0 0,0 0,0 0,0 0,0 0,0-1,0 2,0-2,0 1,0 0</inkml:trace>
  <inkml:trace contextRef="#ctx0" brushRef="#br0" timeOffset="25">32930 8693,'2'41,"6"-2,4 0,6-2,3-3,5-2,4-5,3-3,2-4,3-5,1-5,1-5,1-5,-1-5,0-5,-3-5,-1-5,-3-4,-3-3,-4-5,-5-2,-4-3,-4-2,-5 0,-6-2,-4 0,-6 2,-5 0,-4 2,-4 3,-5 2,-4 5,-3 3,-3 4,-1 5,-3 5,0 5,-1 5,1 5,1 5,1 5,3 5,2 4,3 3,4 5,5 2,3 3,6 2,4 0,6 2</inkml:trace>
  <inkml:trace contextRef="#ctx0" brushRef="#br0" timeOffset="26">32930 8801,'-3004'0</inkml:trace>
  <inkml:trace contextRef="#ctx0" brushRef="#br0" timeOffset="27">24415 9124,'-1330'-2</inkml:trace>
  <inkml:trace contextRef="#ctx0" brushRef="#br0" timeOffset="28">21828 9124,'-2263'0</inkml:trace>
  <inkml:trace contextRef="#ctx0" brushRef="#br0" timeOffset="29">13142 10019,'14'0,"-14"-15,14 15,0-13,-14-1,14 14,-14-14,14 14,-14-14,14 14,0 0,-14-14,13 14,-13-14,14 14,-14-14,14 14,-14-14,14 14,-14-14,14 14,-14-14,14 14,-14-14,14 14,0 0,-14-13,14 13,0 0,-14-15,14 15,0 0,0-13,-1-2,2 15,-2-13,2 13,-15-15,13 15,1 0,-14-13,14 13,-14-14,14 14,0 0,0 0,-14-14,14 14,0 0,-14-14,14 14,0 0,-14-14,14 14,-1 0,2 0,-15-14,14 14,0 0,-1 0,-13-14,15 14,-2 0,2 0,-15-14,13 14,1 0,0 0,-14-14,14 14,0 0,0 0,0-14,0 14,0 0,0 0,0 0,0 0,-1 0,1 0,-14-14,14 14,0 0,0 0,0 0,0 0,0 0,0-14,0 14,0 0,0 0,0 0,0 0,0 0,-1 0,2 0,-2 0,2 0,-2 0,2 0,-15-14,13 14,1 0,0 0,0 0,0 0,0 0,0 0,0 0,0 0,0 0,0 0,-1 0,2 0,-2 0,2 0,-2 0,1 0,0 0,0 0,0 0,0 0,0 0,0 0,0 0,0 0,0 0,0 0,-1 0,2 0,-2 0,2 0,-2 0,-13 14,14-14,-14 14,14-14,0 14,0-14,-14 14,14-14,0 14,0 0,-14 0,14-14,-14 14,0 0,14-14,-14 14,0 0,14-14,-14 14,0-1,0 2,13-15,-13 13,0 2,0-2,15-13,-15 15,0-2,0 1,13 0,-13 0,0 0,0 0,0 0,0 0,0 0,15-14,-15 14,0 0,0-1,0 2,0-2,0 2,0-2,0 1,0 0,0 0,0 0,0 0,0 0,0 0,0 0,0 0,0 0,-15-14,15 14,0 0,0 0,-13-14,13 13,0 2,-15-15,15 13,-13-13,13 14,0 0,0 0,-14-14,14 14,0 0,0 0,0 0,-14-14,14 14,-14-14,14 14,0 0,-14-14,14 13,-14-13,14 15,-14-15,14 13,0 2,-14-15,0 0,14 13,-14-13,14 14,-14-14,14 14,-13-14</inkml:trace>
  <inkml:trace contextRef="#ctx0" brushRef="#br0" timeOffset="30">3775 10297,'14'0,"0"0,0 0,0 0,0 0,0 0,0 0,0 0,0 0,-1 0,2 0,-2 0,2 0,-2 0,2 0,-2 0,2 0,-2 0,1 0,0 0,0 0,0 0,0 0,0 0,0 0,0 0,0 0,0 0,-1 0,2 0,-2 0,1 0,0 0,0 0,0 0,0 0,0 0,-14 14,14-14,0 0,0 0,0 0,0 0,0 0,0 0,-1 0,-13 14,15-14,-2 0,2 0,-2 0,1 0,0 0,-14 14,14-14,0 0,0 0,0 0,0 0,0 0,0 0,0 0,-1 0,2 0,-2 0,2 0,-2 0,2 0,-2 0,1 0,0 0,0 0,0 0,0 0,0 0,0 0,0 0,0 0,0 0,-1 0,2 0,-1 0,-1 0,1 0,0 0,0 0,0 0,0 0,0 0,0 0,0 0,0 0,0 0,0 0,0 0,-1 0,2 0,-2 0,2 0,-2 0,1-14,0 14,0 0,0 0,0 0,0 0,0 0,0 0,0 0,0 0,-1 0,2 0,-2 0,2 0,-2 0,2 0,-2 0,2 0,-2 0,1 0,0 0,-14 14,14-14,0 0,0 0,0 0,0 0,0 0,0 0,0 0,0 0,-1 0,1 0,0 0,0 0,0 0,0 0,0 0,0 0,0 0,0 0,0 0,0 0,0 0,-1 0,2 0,-2 0,2 14,-2-14,2 0,-2 0,1 0,0 0,0 0,0 0,0 0,0 0,0 0,0 0,0 0,0 0,0 0,0 0,-1 0,2 0,-2 0,2 0,-2 0,1 0,0 0,0 0,0 0,0 0,0 0,0 0,0 0,0 0,0 0,-1 0,1 0,1 0,-2 0,1 0,0 0,0 0,0 0,0 0,0 0,0 0,0 0,0 0,0 0,0 0,0 0,-1 0,2 0,-2 0,2 0,-2-14,1 14,0 0,0 0,0 0,0 0,0 0,0 0,0 0,0 0,0 0,-1 0,2 0,-2 0,2 0,-2 0,-13-14,15 14,-2 0,1 0,0 0,0 0,0 0,0 0,0 0,0 0,0 0,0 0,0 0,0 0,-1 0,2 0,-2 0,1 0,0 0,0 0,0 0,0 0,0 0,0 0,0 0,0 0,0 0,-1 0,2 0,-2 0,2 0,-2 0,1 0,0 0,1 0,-2 0,1 0,0 0,0 0,0 0,0 0,-14-14,14 14,0 0,0 0,0 0,0 0,0 0,0 0,-1 0,2 0,-2 0,1 0,0 0,0 0,0 0,0 0,0 0,0 0,0 0,0 0,0 0,0 0,-1 0,1 0,0 0,-14-14,14 14,0 0,0 0,0 0,0 0,0 0,0 0,0 0,0 0,-14-14,14 14,0 0,0 0,0 0,0 0,-14-13,13 13,2 0,-15-15,13 15,2 0,-2 0,1 0,-14-13,14 13,0 0,0 0,0 0,-14-14,14 14,0 0,0-14,0 14,0 0,-14-14,13 14,2 0,-2-14,2 14,-2 0,-13-14,14 14,0 0,-14-14,14 14,0 0,0-14,0 14,0 0,0-14,0 14,0 0,-14-14,14 14,-1 0,2 0,-15-14,13 14,2 0,-2 0,-13-14,14 14,0 0,0 0,0 0,0-14,0 14,0 0,0 0,0 0,0 0,-14-14,13 14,2 0,-2 0,2 0,-15-13,13 13,1 0,0 0,1 0,-15-15,13 15,1 0,0 0,0 0,-14-13,14 13,0 0,0 0,0 0,-14-15,14 15,0 0,0 0,0 0,0 0,-1 0,1 0,0 0,0 0,0 0,0 0,-14-13,14 13,0 0,0 0,0 0,0 0,0 0,-1 0,2 0,-2 0,1 0,0 0,0 0,-14-14,14 14,1 0,-2 0,1 0,0 0,0 0,-14-14,14 14,0 0,0 0,0 0,0 0,0 0,0 0,-1 0,2 0,-2 0,2 0,-2 0,1 0,0 0,0 0,-14-14,14 14,0 0,0 0,0 0,0 0,0 0,0-14,-1 14,2 0,-2 0,1 0,0 0,0 0,0 0,0 0,0 0,0 0,0 0,0 0,0 0,0 0,0 0,0 0,-1 0,2 0,-2 0,2 0,-2 0,1 0,0 0,0 0,-14 14,14-14,0 0,0 0,0 0,0 0,0 0,0 14,-1-14,2 0,-2 0,2 0,-2 0,2 0,-15 14,13-14,1 0,0 0,0 0,0 0,-14 14,14-14,0 0,0 0,0 0,-14 13,14-13,0 15,0-15,-14 13,14-13,0 0,-14 15,13-15,1 0,-14 13,14-13,0 0,-14 14,14-14,-14 14,14-14,0 0,-14 14,14-14,-14 14,14-14,-14 14,14-14,-14 14,14-14,-14 14,13-14,2 14,-2 0,2-14,-15 14,13-14,-13 14,15-14,-15 14,13-14,1 14,0-1,1-13,-15 15,13-15,-13 13,14-13,-14 14,14-14,-14 14,14-14,0 14,0-14,-14 14,14-14,-14 14,14-14,-14 14,14-14,-14 14,0 0,14-14,-14 14,14-14,-14 14,13-14,-13 13,15-13,-15 15,13-2,-13 2,14-15,-14 13,14 1,-14 0,14-14,-14 14,14-14,-14 14,14-14,-14 14,14-14,-14 14,14-14,-14 14,14-14,-14 14,14-14,-14 14,14-14,-14 14,14-14,-14 14,0 0,14-14,-14 14,14-14,-14 14,13-14,-13 14,14 0,-14-1,14-13,-14 14,14-14,-14 14,14-14,-14 14,14-14,-14 14,14-14,-14 14,14-14,-14 14,14-14,-14 14,14-14,-14 14,14-14,-14 14,14-14,-14 14,14-14,0 0,-14 14,14-14,-14 14,13-14,-13 14,0-1,15-13,-15 14,13-14,-13 14,15-14,-15 14,13-14,-13 14,14-14,-14 14,14-14,-14 14,14-14,-14 14,14-14,-14 14,14-14,-14 14,14 0,-14-1,14-13,-14 15,14-15,-14 14,14-14,-14 14,14-14,-14 14,14-14,-14 14,14-14,-14 13,13-13,2 15,-2-15,-13 13,14-13,-14 15,14-15,-14 13,14-13,-14 14,0 0,14-14,-14 14,14 0,-14 0,14-14,-14 14,14-14,-14 14,14-14,-14 14,14-14,-14 14,14-14,-14 14,14-14,-14 13,14-13,-14 15,14-15,-14 13,13-13,-13 14,15 0,-15 0,13-14,-13 14,14-14,0 0,-14 14,14-14,-14 14,14-14,-14 14,14-14,0 14,0-14,-14 14,14-14,0 0,-14 14,14-14,-14 14,14-14,-14 14,14-14,-14 14,13-14,-13 13,15-13,-2 15,2-2,-2-13,-13 15,14-15,-14 13,14-13,1 14,-2-14,-13 14,14-14,0 14,0-14,-14 14,14-14,0 0,-14 14,14-14,0 14,0-14,-14 14,14-14,-14 14,14-14,-14 14,13-14,-13 14,14-14,-14 13,14-13,-14 15,14-15,0 13,0-13,-14 15,14-15,-14 13,14-13,-14 14,14-14,-14 14,14-14,0 0,-14 14,14-14,-14 14,14-14,-14 14,14-14,-14 14,13-14,-13 14,15-14,-15 14,0 0,13-14,-13 14,14-14,-14 14,14-14,-14 14,14-14,-14 14,14-14,0 14,0 0,0-14,-14 13,14-13,-14 14,0 0,14-14,-14 14,14-14,-14 14,14-14,-14 14,14-14,-14 14,14-14,0 14,-1 0,2 0,-2-14,-13 14,15-14,-15 14,13-14,-13 14,14-14,-14 13,14-13,-14 15,14-15,0 0,-14 13,14-13,-14 14,14-14,-14 14,14-14,-14 14,14 0,-14 0,14-14,0 14,0 0,-14 0,14-14,-14 14,13-14,1 14,0-14,-14 14,14-14,-14 14,14-14,-14 14,14-14,-14 14,14-14,-14 14,14-14,-14 14,14-14,-14 13,14-13,-14 15,14-15,0 13,0-13,-14 15,14-15,-14 13,13-13,-13 14,15-14,-2 0,-13 14,15-14,-15 14,13-14,-13 14,14-14,0 14,0-14,-14 14,14-14,-14 14,14-14,-14 14,14-14,0 14,0-14,-14 14,14-14,-14 13,14-13,0 14,0-14,-14 14,13-14,2 14,-2-14,-13 14,15-14,-2 14,1-14,-14 14,14-14,-14 14,14-14,0 0,-14 14,14-14,-14 14,14-14,0 0,-14 14,14-14,0 0,-14 14,14-14,0 0,-14 14,14-14,0 0,-14 14,13-14,1 0,-14 14,14-14,-14 14,14-14,0 0,-14 13,14-13,0 15,0-15,-14 13,14-13,0 15,0-15,-14 13,14-13,0 0,-14 14,13-14,2 0,-15 14,13-14,2 0,-15 14,13-14,1 0,-14 14,14-14,0 0,-14 14,14-14,0 0,-14 14,14-14,-14 14,14-14,0 0,-14 14,14-14,0 14,-1-14,-13 14,15-14,-1 13,0-13,-14 15,13-15,2 0,-15 13,13-13,2 0,-15 15,13-15,1 0,-14 13,14-13,0 0,-14 14,14-14,0 0,-14 14,14-14,0 14,0-14,-14 14,14-14,0 0,-14 14,14-14,-14 14,13-14,1 0,-14 14,14-14,0 0,-14 14,14-14,0 0,-14 14,14-14,0 14,0-14,-14 14,14-14,0 0,-14 14,14-14,0 0,-14 14,14-14,0 0,-14 13,13-13,2 0,-15 15,13-15,2 0,-15 13,13-13,2 0,-15 14,13-14,1 0,-14 14,14-14,0 0,-14 14,14-14,0 0,-14 14,14-14,0 0,-14 14,14-14,0 0,-14 14,14-14,-14 14,13-14,2 0,-15 14,13-14,2 0,-15 14,13-14,1 0,-14 14,14-14,-14 13,14-13,0 0,-14 15,14-15,0 0,-14 13,14-13,0 0,0 0,0 15,0-15,-1 0,-13 13,15-13,-30 0</inkml:trace>
  <inkml:trace contextRef="#ctx0" brushRef="#br0" timeOffset="31">7846 12346,'13'0,"-13"-14,14 14,-14-14,14 14,-14-14,0 0,14 14,-14-13,14 13,-14-15,14 15,-14-13,14 13,-14-14,14 14,-14-14,14 14,-14-14,14 14,-14-14,14 14,-14-14,13 14,-13-14,15 14,-15-14,0 0,13 14,-13-14,15 14,-15-14,13 14,1-14,0 0,-14 1,14 13,-14-14,14 14,-14-14,14 14,0-14,0 14,-14-14,14 14,-14-14,14 14,-14-14,14 14,0 0,-14-14,13 14,-13-14,15 14,-2-14,2 14,-15-14,13 14,1 0,-14-14,14 14,0 0,-14-14,14 14,0 0,0 0,-14-14,14 14,0 0,-14-14,14 14,0 0,-1 0,-13-14,15 14,-2 0,2-13,-2 13,1 0,0 0,-14-15,15 15,-2 0,1 0,0 0,-14-13,14 13,0 0,0 0,0 0,-14-15,14 15,0 0,0 0,0 0,0 0,-14-13,14 13,-1 0,1 0,0 0,-14-14,14 14,0 0,0 0,0 0,0-14,0 14,0 0,0 0,0 0,-1 0,2 0,-15-14,13 14,1 0,0 0,0 0,0 0,-14-14,15 14,-2 0,1 0,0 0,-14-14,14 14,0 0,0 0,0 0,0 0,0 0,0 0,0 0,-14-14,13 14,2 0,-2 0,2 0,-2 0,1 0,0 0,-14-14,14 14,0 0,0 0,0 0,0 0,-14-14,14 14,0 0,0 0,-1 0,2 0,-15-14,13 14,1 0,0 0,0 0,0 0,0-14,0 14,0 0,0 0,0 0,0 0,0 0,-14-13,14 13,0 0,-1 0,2 0,-2 0,2 0,-2 0,-13-15,14 15,0 0,0 0,0 0,0 0,0 0,-14-13,14 13,0 0,0 0,0 0,-1 0,2 0,-2 0,2 0,-2 0,2 0,-2 0,1 0,0-15,0 15,0 0,0 0,0 0,0 0,-14-13,14 13,0 0,0 0,0 0,0 0,0 0,-14-14,13 14,1 0,0 0,0 0,0 0,0 0,0 0,0 0,-14-14,14 14,0 0,0 0,-1 0,-13-14,15 14,-2 0,2 0,-2 0,-13-14,15 14,-2 0,1 0,-14-14,14 14,1 0,-2 0,-13-14,14 14,0 0,0 0,-14-14,14 14,0 0,-14-14,14 14,0 0,0 0,-14-14,14 14,0 0,-1-14,2 14,-2 0,-13-14,14 14,0 0,0 0,0 0,-14-14,14 14,0 0,0 0,0 0,-14-14,14 14,0 0,0 0,-14-13,14 13,0 0,-1 0,1 0,-14-15,14 15,0 0,0 0,0 0,-14-13,14 13,0 0,0 0,-14-14,14 14,0 0,0 0,-14-14,14 14,0 0,-14-14,14 14,-1 0,2 0,-15-14,13 14,2 0,-2 0,1 0,-14-14,14 14,0 0,0 0,-14-14,14 14,0 0,0 0,-14-14,14 14,0 0,0 0,-14-14,14 14,0 0,-1 0,-13-14,15 14,-2 0,-13-14,14 14,0 0,0 0,-14-13,14 13,0 0,-14-15,14 15,0 0,0 0,-14-13,14 13,0 0,0 0,-14-15,14 15,0 0,-1 0,-13-13,15 13,-2 0,1 0,-14-14,14 14,0 0,-14-14,14 14,0 0,-14-14,14 14,0 0,0 0,-14-14,14 14,0 0,0 0,-14-15,14 15,-1 0,2 0,-15-13,13 13,2 0,-15-14,13 14,1 0,-14-14,14 14,1 0,-2 0,-13-14,14 14,0 0,0 0,-14-14,14 14,0 0,0 0,-14-14,14 14,0 0,-14-14,14 14,0 0,-14-14,13 14,-13-14,14 14,0 0,-14-14,14 14,0 0,-14-14,14 14,0 0,-14-13,14 13,0-14,0 14,0 0,-14-14,14 14,0 0,-14-14,14 14,-1 0,-13-14,15 14,-2 0,1 0,-14-14,14 14,0 0,-14-14,14 14,0 0,-14-14,14 14,0 0,0-14,0 14,0 0,-14-14,14 14,0 0,-14-14,14 14,-14-14,14 14,-1 0,-13-14,15 14,-2 0,-13-14,15 14,-2 0,-13-13,14 13,-14-14,14 14,0 0,-14-14,14 14,-14-14,14 14,-14-14,14 14,-14-14,14 14,0-14,0 14,-14-14,14 14,0 0,-14-14,14 14,-14-14,13 14,1 0,-14-14,14 14,-14-14,14 14,-14-14,14 14,-14-14,14 14,-14-14,14 14,0 0,-14-14,14 14,-14-14,14 14,-14-13,14 13,0 0,-14-15,14 15,-14-13,14 13,-14-15,13 15,-13-13,15 13,-15-14,13 14,2-14,-2 14,-13-14,14 14,-14-14,14 14,-14-14,14 14,-14-14,14 14,-14-14,14 0,0 0,0 0,0 14,-14-13,14-2,-14 2,14 13,-14-14,14 14,-14-14,14 14,-14-14,13 14,-13-14,15 14,-15-14,0 0,13 14,-13-14,15 14,-15-14,13 14,-13-14,14 14,-14-14,14 14,-14-14,14 14,-14-14,14 14,-14-14,14 14,-14-13,14 13,-14-15,14 15,-14-13</inkml:trace>
  <inkml:trace contextRef="#ctx0" brushRef="#br0" timeOffset="32">3789 10283,'-13'0,"-2"0,2 0,-2 0,2 0,-1 0,14 14,-14-14,0 0,0 0,0 0,0 0,0 0,0 14,0-14,0 0,1 0,-2 0,2 0,-1 0,0 0,0 0,0 0,0 0,0 0,0 0,0 0,0 0,0 0,0 0,1 0,-2 0,15 14,-13-14,-2 0,2 0,-2 0,2 0,-1 0,0 0,0 0,0 0,0 0,14 14,-14-14,0 0,0 0,0 0,0 0,1 0,13 14,-15-14,2 0,13 14,-15-14,2 0,-1 0,0 14,0-14,0 0,0 14,0-14,0 0,14 14,-14-14,0 0,0 0,14 14,-14-14,0 0,14 13,-14-13,14 15,-14-15,14 13,-14-13,1 0,13 15,-14-15,0 0,14 13,-14-13,0 0,14 14,-14-14,0 0,14 14,-14-14,0 0,14 14,-14-14,14 14,-14-14,14 14,-13-14,13 14,-15-14,15 14,-13-14,13 14,-15-14,15 14,0 0,-13-14,13 14,-14-14,0 0,14 14,-14 0,14 0,-14-14,14 14,-14-14,14 14,0-1,-14-13,14 14,0 0,0 0,-14-14,14 14,0 0,-14-14,14 14,0 0,0 0,-14-14,14 14,0 0,-14 0,14 0,0 0,0-1,-13-13,13 14,0 0,0 0,-15-14,15 14,0 0,0 0,0 0,0 0,0 0,0 0,0-1,-14-13,14 15,0-1,0 0,0 0,0 0,0-1,0 2,0-2,0 2,0-2,0 1,0 0,0 0,0 0,0 0,14-14,-14 14,0 0,0 0,0 0,0 0,15-14,-15 13,0 2,0-2,13-13,-13 14,0 0,0 0,0 0,14-14,-14 14,0 0,0 0,14-14,-14 14,0 0,14-14,-14 14,0 0,0 0,14-14,-14 14,0-1,0 2,0-2,14-13,-14 15,0-2,14-13,-14 14,0 0,14-14,-14 14,0 0,0 0,14-14,-14 14,0 0,14-14,-14 14,14-14,-14 14,0 0,13-14,-13 13,0 2,15-15,-15 13,13-13,-13 15,15-15,-15 13,13-13,-13 14,14-14,-14 14,14-14,-14 14,14-14,-14 14,14-14,-14 14,14 0,-14 0,14-14,-14 14,14-14,-14 14,14-14,-14 14,14-14,-14 14,14-14,-14 14,13-14,1 0,-14 14,14-14,0 0,0 0,0 0,0 0,-14 14,14-14,0 0,0 0,-14 14,14-14,-14 13,14-13,0 0,-14 14,14-14,0 0,-14 14,14-14,-1 0,2 0,-2 0,2 0,-2 0,1 0</inkml:trace>
  <inkml:trace contextRef="#ctx0" brushRef="#br0" timeOffset="33">19694 10417,'-1358'-6</inkml:trace>
  <inkml:trace contextRef="#ctx0" brushRef="#br0" timeOffset="34">23445 10417,'-2048'0</inkml:trace>
  <inkml:trace contextRef="#ctx0" brushRef="#br0" timeOffset="35">3162 12137,'14'0,"-14"-14,14 14,0 0,0 0,0 0,-1 0,2 0,-2 0,2 0,-2 0,1 0,0 0,0 0,0 0,0 0,0 0,0 0,0 0,0 0,0 0,-14 14,14-14,0 0,-1 0,2 0,-1 0,0 0,-1 0,1 0,0 0,0 0,0 14,0-14,0 0,0 0,0 0,0 0,0 14,0-14,0 0,0 0,-1 0,1 0,0 14,0-14,0 0,0 0,0 0,0 14,0-14,0 0,0 0,0 0,0 0,-1 0,-13 14,15-14,-2 0,2 0,-2 0,2 0,-2 14,2-14,-2 0,1 0,0 0,-14 14,14-14,0 0,0 14,0-14,0 0,-14 13,14-13,0 0,0 0,-14 15,13-15,2 0,-2 13,1-13,0 0,-14 14,14-14,0 0,0 0,-14 14,14-14,0 0,-14 14,14-14,0 0,0 14,0-14,0 0,-14 14,14-14,-1 0,2 14,-2-14,2 14,-2-14,1 0,-14 14,14-14,0 0,-14 14,14-14,0 0,-14 14,14-14,0 0,-14 14,14-14,0 14,0-14,-14 14,13-14,-13 14,15-14,-2 0,-13 14,15-14,-15 14,13-14,-13 13,15-13,-15 15,13-15,-13 13,14-13,-14 15,14-15,-14 13,14-13,-14 14,14-14,-14 14,14-14,-14 14,14-14,-14 14,14-14,-14 14,14-14,-14 14,14-14,-14 14,0 0,14-14,-14 14,13-14,-13 14,15-14,-15 13,14-13,-14 14,13-14,-13 14,14-14,-14 14,14-14,-14 14,14-14,-14 14,14-14,-14 14,14 0,-14 0,14-14,-14 14,14 0,-14 0,14-14,-14 14,14-14,-14 14,14 0,-14 0,14-14,-14 13,14-13,-14 15,13-2,-13 2,15-15,-15 13,0 1,0 0,13-14,-13 14,15 0,-15 0,13-14,-13 14,14-14,-14 14,14-14,-14 14,14-14,-14 14,14-14,-14 14,14-14,-14 13,14-13,-14 15,14-15,0 0,-14 13,14-13,0 0,-14 15,13-15,2 0,-2 0,-13 13,15-13,-2 0,2 0,-2 0,-13 14,15-14,-2 0,1 0,0 0,0 0,0 0,0 0,-14 14,14-14,0 0,0 0,0 0,0 0,0 0,-1 0,1 0,0 0,0 0,0 0,0 0,-14-14,14 14,0 0,0 0,-14-14,14 14,0 0,0 0,0 0,-1 0,-13-13,15 13,-2 0,2 0,-2 0,2 0,-2 0,1 0,0 0,0-15,0 15,0 0,-14-13,14 13,0 0,0 0,-14-15,14 15,0 0,0 0,-14-13,14 13,-1 0,2 0,-2 0,2 0,-15-14,13 14,1 0,0 0,-14-14,14 14,0 0,0 0,0 0,0 0,0 0,0 0,0 0,-1 0,1 0,1 0,-2 0,1 0,0 0,0 0,0 0,-14 14,14-14,0 0,0 0,0 0,0 0,0 0,0 0,0 0,-1 0,2 14,-2-14,2 0,-2 0,1 0,0 0,0 0,0 0,0 0,0 0,0 0,0 0,0 0,-14 13,14-13,-1 0,2 0,-2 0,2 0,-15 15,13-15,2 0,-2 0,1 0,0 0,0 0,0 0,-14 13,14-13,0 0,0 0,0 0,0 0,0 15,0-15,-1 0,2 0,-2 13,1-13,0 0,0 0,-14 14,14-14,0 0,-14 14,14-14,0 14,0-14,0 14,0-14,-1 0,2 14,-2-14,2 14,-2-14,1 0,-14 14,14-14,1 0,-15 14,13-14,1 0,0 0,-14 14,14-14,0 0,-14 14,14-14,0 0,-14 14,14-14,0 0,-14 14,14-14,0 0,-14 14,14-14,0 0,-1 13,2-13,-2 0,-13 15,14-15,0 0,0 0,-14 13,14-13,0 0,-14 14,14-14,0 0,0 14,0-14,0 0,-14 14,14-14,-1 0,-13 14,14-14,0 0,0 0,-14 14,14-14,0 0,0 0,-14 14,14-14,0 0,0 14,0-14,0 0,0 0,-14 14,14-14,0 0,0 0,0 14,-1-14,2 0,-15 14,13-14,2 0,-15 13,13-13,-13 15,14-15,0 0,-14 13,14-13,0 0,-14 15,14-15,0 0,0 13,0-13,0 0,-14 14,14-14,-1 0,-13 14,15-14,-2 14,2-14,-15 14,13-14,-13 14,14-14,-14 14,14-14,0 0,-14 14,14-14,0 0,-14 14,14-14,0 0,-14 14,14-14,0 0,-14 14,14-14,0 0,-1 0,-13 14,15-14,-2 0,2 0,-15 14,13-14,1 0,0 0,-14 14,14-14,0 0,0 0,-14 14,14-14,0 0,-14 14,14-14,0 0,0 0,-14 14,13-14,2 0,-15 13,13-13,2 0,-2 15,1-15,0 0,1 0,-15 13,13-13,1 0,0 0,0 14,0-14,0 0,0 0,-14 14,14-14,0 0,0 0,0 0,-14 14,14-14,0 0,-1 0,1 0,-14 14,14-14,0 0,0 0,0 0,-14 14,14-14,0 0,0 0,0 0,0 14,0-14,-1 0,2 0,-2 0,1 0,-14 14,14-14,0 0,0 0,1 0,-2 0,1 0,-14 14,14-14,0 0,0 0,0 0,0 0,0 14,0-14,0 0,0 0,-1 0,2 0,-15 14,13-14,2 0,-2 0,1 0,0 0,0 0,-14 14,14-14,0 0,0 0,0 0,0 0,0 0,0 0,-1 0,2 0,-2 0,1 0,-14 13,14-13,0 0,0 0,0 0,0 0,0 0,0 0,0 0,0 0,0 0,0 0,0 0,-1 0,2 0,-2 0,2 0,-2 0,1 0,0 0,0 0,0 0,0 0,0 0,0 0,0 0,0 0,0 0,-1 0,2 0,-2 0,2 0,-2 0,2 0,-2 0,1 0,0 0,0 0,0 0,0 0,0 0,0 0,0 0,0 0,0-13,0 13,0 0,0 0,-1 0,1 0,0 0,0 0,0 0,0 0,0 0,0-14,0 14,0 0,0 0,-1 0,2 0,-2 0,2 0,-15-14,13 14,2 0,-2 0,1 0,0 0,1-14,-2 14,1 0,0 0,-14-14,14 14,0 0,0 0,0 0,-14-14,14 14,0 0,0 0,-14-14,14 14,-1 0,2 0,-2 0,-13-14,14 14,0 0,0 0,-14-14,14 14,0 0,0 0,-14-14,14 14,0 0,0 0,-14-14,14 14,0 0,-14-14,14 14,0 0,-1 0,-13-13,14 13,0 0,0 0,-14-15,14 15,0 0,-14-13,14 13,0 0,-14-14,14 14,0 0,-14-14,14 14,-14-14,14 14,0 0,-14-14,14 14,0 0,-1-14,2 14,-2 0,-13-14,15 14,-2 0,1 0,-14-14,14 14,0 0,0 0,-14-14,14 14,0 0,-14-14,14 14,0 0,0 0,-14-14,14 14,0 0,0 0,-14-14,13 14,2 0,-2-14,1 14,0 0,-14-14,14 14,0 0,-14-14,14 14,0 0,-14-14,14 14,0 0,-14-14,14 14,0 0,-14-13,14 13,0 0,0 0,-14-15,13 15,2 0,-2 0,-13-13,14 13,0 0,-14-15,14 15,0 0,0 0,-14-13,14 13,0 0,-14-14,14 14,0 0,-14-14,14 14,0-14,0 14,-14-14,28 14,-28-14,13 14,2-14,-2 14,-13-14,14 14,-14-14,14 14,1-14,-2 0,1 14,-14-13,14 13,-14-15,14 15,0-13,0-1,0 14,-14-14,14 14,-14-14,14 14,-14-14,14 14,0-14,-1 0,1 0,-14 0,14 14,-14-14,14 14,-14-14,14 14,-14-14,14 14,0 0,-14-14,14 14,-14-14,14 14,-14-13,14 13,0 0,-14-15,14 15,-14-13,14 13,0 0,-14-15,13 15,2-13,-2 13,-13-14,14 14,0 0,-14-14,14 14,0 0,-14-14,14 14,0 0,-14-14,14 14,-14-14,14 14,0 0,-14-14,14 14,-14-14,14 14,-14-14,14 14,0-14,0 14,-14-14,13 14,-13-13,15 13,-2-15,2 15,-15-13,13 13,1 0,-14-15,14 15,-14-13,14 13,-14-14,14 14,0-14,0 14,-14-14,14 14,0-14,0 14,-14-14,14 14,0-14,0 14,-14-14,13 14,-13-14,14 14,-14-14,14 14,0-14,0 0,0 14,-14-14,14 14,-14-14,14 14,-14-14,14 14,-14-14,14 14,-14-13,14 13,0-14,0 0,-14 0,14 14,-14-14,13 14,-13-14,15 14,-15-14,13 14,-13-14,15 14,-15-14,13 14,-13-14,14 14,-14-14,14 14,-14-13,14 13,-14-15,0 2,14 13,0-15,0 15,-14-13,14-1,0 14,-14-14,14 14,-14-14,14 14,-14-14,14 0,0 14,-14-14,13 14,-13-14,15 14,-15-14,13 14,-13-14,15 14,-2 0,-13-14,14 14,-14-14,14 14,-14-14,14 14,-14-14,14 14,-14-14,14 14,-14-14,14 14,-14-14,14 14,-14-13,0-2,14 15,-14-13,14 13,-14-14,14 0,0 0,-14 0,14 14,0-14,-1 14,-13-14,14 14,-14-14,14 14,-14-14,14 14,-14-14,14 14,-14-14,14 14,-14-14,14 14,-14-14,14 1,0-1,0 14,-14-14,14 0,0 0,-14 0,14 14,-14-14,13 14,-13-14,15 14,-15-14,13 14,-13-14,15 14,-15-14,13 0,1 0,0 0,0 14,-14-14,14 14,-14-14,14 14,-14-13,14 13,-14-15,14 15,-14-13,14 13,-14-15,14 2,-14-1,14 14,-14-14,13 14,-13-14,15 14,-15-14,14 0,0 0,-14 0,13 14,-13-14,15 14,-15-14,13 14,-13-14,15 14,-15-13,13 13,-13-15,14 15,-14-13,14 13,-14-15,14 2,-14-1,14 14,-14-14,14 14,-14-14,14 14,-14-14,14 14,-14-14,14 14,-14-14,14 14,-14-14,14 14,-14-14,14 14,-14-14,13 14,-13-14,14 14,-14-14,14 0,0 14,-14-14,0 1,14 13,-14-15,0 2,14 13,-14-14,14 14,-14-14,14 14,-14-14,0 0,14 14,-14-14,14 14,-14-14,14 0,-14 0,14 14,-14-14,14 0,-14 1,14 13,-14-15,14 15,-14-13,0-2,13 15,-13-13,15 13,-15-14,13 14,-13-14,15 14,-15-14,13 0,-13-1,15 15,-15-13,13 13,-13-14,14 14,-14-14,14 14,-14-14,14 14,-14-14,14 14,-14-14,14 14,-14-14,14 14,-14-14,14 14,-14-14,14 0,-14 0,14 14,-14-13,14 13,-14-14,13 14,-13-14,15 14,-15-14,0 0,13 14,-13-14,15 14,-15-14,13 14,-13-14,14 14,-14-14,0 0,14 14,-14-14,14 14,-14-14,0 0,14 14,-14-14,14 14,-14-13,14 13,-14-14,0 0,14 14,-14-14,0 0,14 14,-14-14,14 14,-14-14,14 14,-14-14,0 0,14 14,-14-14,13 14,-13-14,15 0,-15 0,13 14,-13-14,15 14,-15-14</inkml:trace>
  <inkml:trace contextRef="#ctx0" brushRef="#br0" timeOffset="36">27648 10741,'-3209'-20</inkml:trace>
  <inkml:trace contextRef="#ctx0" brushRef="#br0" timeOffset="37">28295 10741,'1617'0</inkml:trace>
  <inkml:trace contextRef="#ctx0" brushRef="#br0" timeOffset="38">5141 17127,'14'0,"0"0,-14-14,14 14,-14-14,14 14,-14-14,14 14,-14-13,14 13,-14-15,14 15,-14-13,14 13,-14-15,14 15,-14-13,13-2,-13 2,15 13,-15-14,13 14,-13-14,15 14,-15-14,13 14,2 0,-15-14,13 14,2-14,-2 14,1-14,0 14,-14-14,14 14,0-14,0 14,-14-14,14 14,0-14,0 14,0-13,0 13,-14-15,14 15,-1-13,1-2,0 15,0-13,0 13,-14-14,14 14,0-14,0 0,0 14,0-14,-14 0,28 0,-14 14,-14-14,13 0,2 14,-15-14,0 0,13 14,-13-14,15 0,-15 1,13 13,-13-14,15 14,-15-15,13 15,-13-13,0-1,14 14,-14-14,14 0,0 0,-14 0,14 14,-14-14,14 14,-14-14,14 14,-14-14,14 0,-14 0,14 14,-14-13,14 13,-14-15,14 2,-14-2,14 15,-14-13,0-1,14 14,-14-14,13 14,-13-14,0 0,15 14,-15-14,0 0,13 14,-13-14,0 0,0 0,0 0,15 14,-15-14,0 0,0 1,0-2,13 15,-13-13,0-2,0 2,14 13,-14-15,0 2,0-1,0 0,14 14,-14-14,0 0,0 0,14 0,-14 0,0 0,14 0,-14 0,0 0,0 1,14 13,-14-14,0 0,0 0,0 0,0 0,0 0,0 0,0 0,0 0,0 0,0 0,0 0,0 1,0-2,0 2,0-2,0 2,0-2,0 2,0-2,0 2,0-1,0 0,0 0,0 0,0 0,0 0,0 0,0 0,0 0,0 0,0 1,0-2,0 2,0-2,0 2,0-1,0 0,0 0,0 0,0 0,0 0,0 0,0 0,0 0,0 0,0 0,0 1,14-1,-14 0,0-1,0 2,14 13,-14-14,0 0,0 0,14 14,-14-14,0 0,0 0,14 14,-14-14,0 0,0 0,14 14,-14-14,0 1,0-2,13 15,-13-13,0-2,14 15,-14-13,0-2,15 15,-15-13,0-1,0 0,13 14,-13-14,0 0,14 14,-14-14,0 0,14 14,-14-14,0 0,14 14,0-14,-14 0,0 1,14 13,-14-15,14 15,-14-13,0-2,14 15,-14-13,14 13,-14-14,14 0,-14 0,14 14,-14-14,14 14,-14-14,14 14,-14-14,13 14,-13-14,15 14,-15-14,13 0,-13 0,15 14,-15-14,13 14,-13-13,14 13,-14-15,14 15,-14-13,14 13,-14-15,14 15,-14-13,14 13,-14-14,14 14,-14-14,14 14,0-14,0 0,0 14,-14-14,13 14,-13-14,15 14,-2 0,-13-14,15 14,-15-14,13 14,2 0,-15-14,13 14,-13-14,14 14,0-13,0 13,-14-15,14 15,-14-13,14 13,-14-15,14 15,-14-13,14 13,0-14,0 14,-14-14,14 14,-14-15,14 15,-14-13,13 13,2-14,-2 14,-13-14,14 14,-14-14,14 14,0-14,0 0,0 14,-14-14,14 14,-14-14,14 14,-14-14,14 14,-14-14,14 14,-14-14,14 14,-14-14,13 14,-13-14,15 14,-15-13,13 13,-13-14,15 14,-15-14,13 14,-13-14,14 14,-14-14,14 14,-14-14,0 0,15 14,-15-14,13 14,-13-14,14 14,-14-14,14 14,-14-14,14 14,-14-14,0 1,14 13,-14-15,14 15,-14-13,0-1,14 14,-14-14,14 14,-14-14,14 0,-14 0,0 0,14 14,-14-14,14 14,-14-14,0 0,14 0,-14 0,0 0,14 14,-14-14,0 0,13 14,-13-14,15 14,-15-14,0 1,0-2,0 2,13 13,-13-15,0 2,0-1,14 14,-14-14,0 0,0 0,14 14,-14-14,0 0,0 0,0 0,14 14,-14-14,0 0,0 1,14 13,-14-15,0 2,14 13,-14-14,0 0,0 0,14 14,-14-14,0 0,0 0,0 0,14 14,-14-14,0 0,0 0,14 14,-14-14,0 0,0 0,14 14,-14-13,0-2,0 2,14 13,-14-15,0 2,0-1,0 0,0 0,0 0,0 0,14 0,-14 0,0 0,0 0,0 0,13 14,-13-13,0-2,14 15,-14-13,0-2,0 2,14 13,-14-14,14 0,-14 0,0 0,14 14,-14-14,0 0,14 14,-14-14,0 0,14 14,-14-14,0 0,14 14,-14-14,0 0,0 0,14 14,-14-14,0 0,14 14,-14-13,0-1,14 14,-14-14,0 0,14 14,-14-14,0 0,14 14,-14-14,0 0,14 14,-14-14,0 0,14 14,-14-14,0 1,14 13,-14-15,0 2,14-2,-14 2,0-1,13 14,-13-14,0 0,0 0,15 14,-15-14,0 0,13 14,-13-14,0 0,15 14,-15-14,0 0,0 0,13 14,-13-14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9C820-05A6-4241-9F6E-CE13205962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E6CBC8-FCE0-4378-BB58-834C6F49B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E96793-6CBC-49F8-A377-79E2EB18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A763A6-8E5B-4ACF-97FE-8EF7DA3D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2B55AA-D1B0-403B-AC50-D2F66717B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27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271C94-B148-4848-9A55-9046F9214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D377C8-3AC7-406F-9424-667DC8705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B4FAC3-AAE6-4B58-A89C-A36F8FD3C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90203D-1911-477C-BE99-C735565D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1B1D1C-962D-4D87-8A8F-13B2B8332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70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5303E1D-06EB-4222-B778-877054E6F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219363-2B66-4ACE-9CA7-0336C72EA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887FF0-649C-416E-8AE0-35A31BB1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E3FED2-D5C4-49A4-8205-685D23435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A45C29-F057-4F67-ACAF-25C55A05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55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0ECFE-0B28-4066-B51D-7DB0E4E61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B8C12F-F4B7-4198-A205-E8BD84695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93AF2E-04A0-4078-A583-9A83873E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DF1151-EE8A-4FE8-B6FF-38C98BAF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DAD7A2-D1A3-4E18-8407-16F7694E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1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95A6C0-26EF-4BB7-9ADD-D2CDF1AFE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C2FCF2-DE25-499A-AB70-8DF7F61FC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7DB52F-A1C9-4E56-B23B-10C0C534C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B14121-839C-4844-8BC7-86093D430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DFCC42-B077-4010-A0EA-6A63633D6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79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75DE3-FE46-4886-999F-90C7BDCD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F35832-658F-47F3-BFFF-3B05C6911D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E3D95C-0A00-4BA7-8D2C-9197B43D4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E34C918-D565-408E-BC64-4004EA4B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6E48F5-AC90-4B80-801A-C2F40374B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CA4F22-7E5B-4EBD-8F38-F1FDBFF7E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993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13E4F-A470-4C84-9997-29E6318D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B127B1-E3BB-4B2B-BE2C-CB3F11132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5EEAA3-7FB0-484C-8100-DDADA974C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772F9DA-78A3-4681-B0CC-86641B415E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3D8A0FD-C81B-4137-9162-65102DE04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ECFCD7E-7B1D-40EF-9657-4040FEA6B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B675360-96D2-44BE-B655-F4BB9390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3425D95-FCBF-47E7-A52E-B50384388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11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AA33F-C58A-4E85-A689-A533A7F9C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B3EF99-7A8F-4155-9B28-9626A4850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BC2A3EC-F2F8-46DD-9EC3-B11D690AD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9D36B1-A3BB-4A76-A18F-EEA4E593A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21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5F1FD7-4ED3-4795-8233-671C6112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C3E9BE-7D3A-49C6-AD14-E8B4E228E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511109-F4FF-447D-A357-C56D83523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4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6393F6-DECC-4551-B694-482F08DA3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B0A69D-3984-42D6-BD44-4AF1DD3D9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4AECE8-6797-4D8D-AA67-FBC7AB1497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C4E87B-2A3A-4B3C-9A71-529C46B5B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23AD93-D87B-4BD6-AAAD-F4B0087E4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1CA987-F2C5-4B9A-B226-BB5705112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83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36321-A791-4CAC-A7EE-67BF1FB03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1EA93B2-E64A-4561-B7EE-0377D4FB93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E88467-54E5-48BF-9B4B-D98FB22A0E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4C812B-C175-4CB0-A0C9-77A6A8635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B9AD3C-2C20-422C-BD24-4FC24BAF7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8C66EC-4814-4EA3-A1DE-DCECC87C5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78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9F6B4D0-D629-4D25-91F3-DEEB8D397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6D3CEA4-EC20-41F8-BFBF-2D6B7545E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632829-2F82-4CC8-9BA1-3B6684BBCF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669A8-7403-4ADA-ACC8-D07EB98C4C9D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C3C58D-AAEC-4F55-BF3F-0EB88573C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0C310A-40BB-4324-997B-6503DFD925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0EC1A-A29A-4C80-B9FC-1C815B6E4B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18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customXml" Target="../ink/ink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775547D5-84EC-41BD-B97E-BB7C7F078118}"/>
                  </a:ext>
                </a:extLst>
              </p14:cNvPr>
              <p14:cNvContentPartPr/>
              <p14:nvPr/>
            </p14:nvContentPartPr>
            <p14:xfrm>
              <a:off x="52414" y="176393"/>
              <a:ext cx="12087171" cy="6505213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775547D5-84EC-41BD-B97E-BB7C7F07811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414" y="149394"/>
                <a:ext cx="12140810" cy="655885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fik 2">
            <a:extLst>
              <a:ext uri="{FF2B5EF4-FFF2-40B4-BE49-F238E27FC236}">
                <a16:creationId xmlns:a16="http://schemas.microsoft.com/office/drawing/2014/main" id="{C299D0DC-0855-4DF4-8D51-B6F1177AA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5614" y="3311675"/>
            <a:ext cx="174622" cy="5820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B039A6D-0F97-422D-8DE0-F5451DE9E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6909" y="2618062"/>
            <a:ext cx="168657" cy="6581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0318BC9-A28E-4CD7-96A0-907EC88941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2539" y="2618062"/>
            <a:ext cx="180701" cy="6023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5C789A0-33E1-4775-925C-98020C8F64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54140" y="4017947"/>
            <a:ext cx="172769" cy="6581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19F40FA-FB4F-4121-96BD-3F21585DA5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2300" y="2749157"/>
            <a:ext cx="58448" cy="14320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A6323C5-E672-4600-9B3B-12DF2A6E72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62860" y="4017946"/>
            <a:ext cx="188675" cy="6581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971730D-1366-463F-B9D2-AA645E6BA9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5951" y="3638278"/>
            <a:ext cx="51145" cy="14320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F24218F3-CEE0-43D3-BD90-D15B6E91D82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V="1">
            <a:off x="8311820" y="2967185"/>
            <a:ext cx="295902" cy="5895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96C9C12-2114-4284-ABEF-3A755BA10E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45341" y="2952423"/>
            <a:ext cx="176871" cy="5895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A5A3D77-0BEB-48CE-BD4F-B46C92FB9A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92769" y="3428999"/>
            <a:ext cx="134004" cy="5820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2DD52DC-6E9E-42AC-85A2-4DA4E0C65BA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60450" y="3901508"/>
            <a:ext cx="176269" cy="5875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FBF4BBD-B49A-4A90-9B54-80AC1B958B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24801" y="3440157"/>
            <a:ext cx="134004" cy="5820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48BFCA7-9F7A-4DE0-9861-12E3AA524A7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62801" y="3890511"/>
            <a:ext cx="165080" cy="5895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869D8DA-BB33-4DA4-881A-B53FF2CAFE4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2109440">
            <a:off x="2095796" y="6437745"/>
            <a:ext cx="181414" cy="6047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DA48C10-D142-4CFB-BAB9-05D691FF4F7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8845655">
            <a:off x="2503614" y="5230266"/>
            <a:ext cx="172272" cy="5742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90170192-7FB9-49B4-9C35-C3899613546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8640411">
            <a:off x="2082182" y="6066703"/>
            <a:ext cx="179254" cy="5890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EF3C95B-F46C-420A-A8CA-F07EF3D123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139010">
            <a:off x="4447569" y="4787228"/>
            <a:ext cx="65289" cy="1828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AF9D8D79-CEAD-43A8-A3CF-5F51AA1D452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3153202">
            <a:off x="4195254" y="4346346"/>
            <a:ext cx="172272" cy="5742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02807663-CE31-4057-9A1F-785890D107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220991">
            <a:off x="5076253" y="3566675"/>
            <a:ext cx="51145" cy="143205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F2643301-60AC-42C4-B8DB-0D43059D3B91}"/>
              </a:ext>
            </a:extLst>
          </p:cNvPr>
          <p:cNvSpPr txBox="1"/>
          <p:nvPr/>
        </p:nvSpPr>
        <p:spPr>
          <a:xfrm>
            <a:off x="3053919" y="807868"/>
            <a:ext cx="23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E8A072C-CF10-4001-A0B8-200385BD0B28}"/>
              </a:ext>
            </a:extLst>
          </p:cNvPr>
          <p:cNvSpPr txBox="1"/>
          <p:nvPr/>
        </p:nvSpPr>
        <p:spPr>
          <a:xfrm>
            <a:off x="1180730" y="2059619"/>
            <a:ext cx="32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1EC92C8-3EAC-45BB-AA34-B44226E35201}"/>
              </a:ext>
            </a:extLst>
          </p:cNvPr>
          <p:cNvSpPr txBox="1"/>
          <p:nvPr/>
        </p:nvSpPr>
        <p:spPr>
          <a:xfrm>
            <a:off x="1597981" y="2341078"/>
            <a:ext cx="29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8AAA9F9-B989-4454-BA9E-A2FFB49B2C5A}"/>
              </a:ext>
            </a:extLst>
          </p:cNvPr>
          <p:cNvSpPr txBox="1"/>
          <p:nvPr/>
        </p:nvSpPr>
        <p:spPr>
          <a:xfrm>
            <a:off x="2038087" y="2892362"/>
            <a:ext cx="29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886EF6B-8CEF-4776-AEAF-925B159BB7CE}"/>
              </a:ext>
            </a:extLst>
          </p:cNvPr>
          <p:cNvSpPr txBox="1"/>
          <p:nvPr/>
        </p:nvSpPr>
        <p:spPr>
          <a:xfrm>
            <a:off x="2980135" y="2139518"/>
            <a:ext cx="19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B584317-2631-4507-81C0-EA2F3197F015}"/>
              </a:ext>
            </a:extLst>
          </p:cNvPr>
          <p:cNvSpPr txBox="1"/>
          <p:nvPr/>
        </p:nvSpPr>
        <p:spPr>
          <a:xfrm>
            <a:off x="3360198" y="992534"/>
            <a:ext cx="23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592C8503-E866-410B-8E1D-F98A0B56AA5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9520014">
            <a:off x="1320625" y="772338"/>
            <a:ext cx="187446" cy="62483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C5561799-E8ED-48BC-B2B8-D7CB045102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443976">
            <a:off x="1881633" y="412689"/>
            <a:ext cx="64941" cy="18183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6B89CB29-624A-42B6-92D7-1291AEFC80F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5375">
            <a:off x="1560130" y="2074487"/>
            <a:ext cx="137350" cy="68675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5336B0F-63F9-4058-ADAF-8B41FC806B6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28864">
            <a:off x="2909949" y="1027450"/>
            <a:ext cx="137350" cy="68675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5FC97A9D-E755-4A7F-956F-050E206D9F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8605109">
            <a:off x="2088576" y="1169365"/>
            <a:ext cx="64941" cy="18183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1820D51E-344C-41CE-BABE-7FE0A4BEE63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8533557">
            <a:off x="2491796" y="1332413"/>
            <a:ext cx="179254" cy="5890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D5E0CC54-4FD3-43BA-AD57-5EA490852C4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9341252">
            <a:off x="2008063" y="1705788"/>
            <a:ext cx="187446" cy="62483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A2EEB8A7-E51E-447C-B49A-F9632330DA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965822">
            <a:off x="5916228" y="1402586"/>
            <a:ext cx="134004" cy="58207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9AFB695E-0D93-45C5-AC22-8115C82A2E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3335913">
            <a:off x="5210746" y="1341675"/>
            <a:ext cx="134004" cy="5820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CC7AA007-B6AB-401E-BBF4-D02DEA1A61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308485">
            <a:off x="4598980" y="1297772"/>
            <a:ext cx="134004" cy="58207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873C8EE2-C908-4D10-BE27-8D5CE49E2B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8595227">
            <a:off x="4272345" y="1794097"/>
            <a:ext cx="176269" cy="5875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358E837-FE13-4901-9886-D82D00A1DD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063233">
            <a:off x="3944706" y="2121438"/>
            <a:ext cx="176269" cy="58757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B34E7436-4629-40F9-AC13-C2270E3D50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4010399">
            <a:off x="3841688" y="2530474"/>
            <a:ext cx="176269" cy="5875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FFA0870A-738C-494D-8DEF-84D31AFBF6C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3152710">
            <a:off x="2364646" y="1688258"/>
            <a:ext cx="187446" cy="6248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2A81943B-612C-4AA9-8961-8DB5D106B04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3945204">
            <a:off x="2638653" y="2040570"/>
            <a:ext cx="187446" cy="6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76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 kluck</dc:creator>
  <cp:lastModifiedBy>Moritz Smit</cp:lastModifiedBy>
  <cp:revision>24</cp:revision>
  <dcterms:created xsi:type="dcterms:W3CDTF">2021-01-25T15:07:49Z</dcterms:created>
  <dcterms:modified xsi:type="dcterms:W3CDTF">2021-03-15T09:32:35Z</dcterms:modified>
</cp:coreProperties>
</file>